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5" r:id="rId4"/>
    <p:sldId id="258" r:id="rId5"/>
    <p:sldId id="264" r:id="rId6"/>
    <p:sldId id="262" r:id="rId7"/>
    <p:sldId id="260" r:id="rId8"/>
    <p:sldId id="261" r:id="rId9"/>
    <p:sldId id="263" r:id="rId10"/>
    <p:sldId id="266" r:id="rId11"/>
    <p:sldId id="259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02" autoAdjust="0"/>
    <p:restoredTop sz="96362" autoAdjust="0"/>
  </p:normalViewPr>
  <p:slideViewPr>
    <p:cSldViewPr snapToGrid="0">
      <p:cViewPr varScale="1">
        <p:scale>
          <a:sx n="64" d="100"/>
          <a:sy n="64" d="100"/>
        </p:scale>
        <p:origin x="184" y="2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9" d="100"/>
          <a:sy n="129" d="100"/>
        </p:scale>
        <p:origin x="543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jpe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16DC68-5618-4A06-8840-5B144E5B0ACE}" type="datetimeFigureOut">
              <a:rPr lang="en-US" smtClean="0"/>
              <a:t>5/28/19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BBDD9-1F2E-4992-A6F7-5DA933B2A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332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3E1B47-413E-487C-809C-78AC1C2472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06051-5E64-4FAF-B578-BBDB2BEB1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7EB68F-F6FD-4D62-AB8B-ED68F3985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A33BB1-A3E1-4B19-A4E2-3734B2BF0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DF9D49-4982-4944-A71A-9EF928B2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02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B0BF4-CCD5-4A2F-8F63-ACEE4EF45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AF91A9-20C2-4765-A312-312321579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66A071-69F3-4298-A997-94BCA6FDF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2E4F92-D147-4845-A24B-C42948CA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4C7A76-A7BE-4FF4-BDEE-853728F90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631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9891822-D4D8-4B85-A312-CA1051A72C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F263EA-777D-4262-821E-CE349B276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BC4749-025E-46A7-80AF-E1E49AFE1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8EF8ED-7B5B-4CA2-BA9C-FE42BF34C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4366E5-6BF5-4F6F-9001-5301774E8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023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04699-B80D-4C35-A0FA-4ACB89E92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5EF790-30C0-4E85-BB5F-69C0D296B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3408C8-2824-4B35-A236-0F931B02B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B990E4-C90D-4A37-8B3B-3838DBED0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81BADC-10B2-4B52-9B8F-1895F95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781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109267-B85C-469D-A03D-DD774E168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7430E5-592A-4C71-B76B-F53CC430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20349E-8B4C-4864-902C-595FD4B0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B91FD7-F7A9-43E5-849C-5458798BE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098E17-C882-4659-8728-498999B5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637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4A7820-8B81-450A-8C6F-1FAD72451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ABBE79-B406-49B3-B861-FB9F60C884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1BED47-3F26-4345-B3F6-D91EC4BF11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0AD639-44FE-4B13-8568-31A9D0EED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431393-7782-42FE-AC2F-FD8B6DA09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F8ED21-4507-4FE6-84A0-96A1D4A1F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0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11C04-5E78-4E3A-8070-CBC625C55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6D2577-88EB-4744-B937-0E48FB6F4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8E6076-BEF2-4BFF-BB00-5FDB1CACF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4DEDFF-72A8-46F9-8297-13F206EC9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DFE4147-1090-44D9-AC2A-945BEFB9C4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680AD56-3B0B-497C-ADA9-00F1BE5C0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9AD97E8-AFDD-4209-9EB8-F44BB6021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D92271-E296-4658-AA9B-11B72F524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64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52BC4A-4F96-4B28-A570-8A1DC7EFC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69D757-3F70-4114-A0EA-7D1699AE0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6FE6DE-E556-4F53-91C1-88C03A227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02613F-3167-423F-81EB-959307CF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31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34C1B6-C43B-4559-B038-576CB8C85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3DD134-D0E1-4966-A9BA-965D3F9D0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4F33AD-449A-478F-B27C-3BD8F0AAF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066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FCB00-843D-4B89-9998-5C0B4ABCB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80037E-CD2E-412F-BBAD-19E6981F5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FE007D8-898B-478B-9818-39C6A22E4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F4EB28-92EA-4179-93CD-FE6F71159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74ADB4-56E9-4550-AF31-430BF3F9E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570570-3AAD-4C14-AC29-1A04366BB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94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38202F-C3CA-49DC-886B-99FBB7B39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653F178-6438-4848-B7B6-E7746BD531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152A07-2AF5-4CD4-82FA-AE2C1FC2D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362794-8677-4BD1-A7B4-3D49EEC5B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6A8D8-1B63-47EF-BEEB-F074D48FF87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1C0B4-BE83-4A6C-AE7F-F055F80D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84326C-D97E-426A-A58D-DC3BCF3A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2599D-760A-42A9-8901-4C60C1A8F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21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C02CC7-EEF6-413D-81E8-4A436F400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47F03E-D521-4B2C-84D1-3566C1E35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905FB-F4D3-41AE-A84E-8E11EBC6DA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6A8D8-1B63-47EF-BEEB-F074D48FF87B}" type="datetimeFigureOut">
              <a:rPr lang="en-US" smtClean="0"/>
              <a:pPr/>
              <a:t>5/28/19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8112F4-D30B-436A-9DFB-7E2931B5D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529CEA-77E6-4D7C-BF9E-006E01CAEE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2599D-760A-42A9-8901-4C60C1A8F1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1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uminoreticulum@gmail.com" TargetMode="External"/><Relationship Id="rId2" Type="http://schemas.openxmlformats.org/officeDocument/2006/relationships/hyperlink" Target="https://github.com/youngjunna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upport.office.com/ko-kr/article/word%EC%9D%98-%EB%B3%80%EA%B2%BD-%EB%82%B4%EC%9A%A9-%EC%B6%94%EC%A0%81-197ba630-0f5f-4a8e-9a77-3712475e806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cr.clarivate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8B3438-FED5-4FEB-B905-C09ADA08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29769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Metathon</a:t>
            </a:r>
            <a:r>
              <a:rPr lang="en-US" dirty="0"/>
              <a:t>! </a:t>
            </a:r>
            <a:r>
              <a:rPr lang="ko-KR" altLang="en-US" sz="4800" dirty="0"/>
              <a:t>🐮</a:t>
            </a:r>
            <a:r>
              <a:rPr lang="ko-KR" altLang="en-US" sz="4800" b="0" dirty="0"/>
              <a:t> </a:t>
            </a:r>
            <a:r>
              <a:rPr lang="ko-KR" altLang="en-US" sz="4800" dirty="0"/>
              <a:t>💻</a:t>
            </a:r>
            <a:r>
              <a:rPr lang="ko-KR" altLang="en-US" sz="4800" b="0" dirty="0"/>
              <a:t> </a:t>
            </a:r>
            <a:r>
              <a:rPr lang="ko-KR" altLang="en-US" sz="4800" dirty="0"/>
              <a:t>🏃</a:t>
            </a:r>
            <a:br>
              <a:rPr lang="en-US" altLang="ko-KR" sz="4800" dirty="0"/>
            </a:br>
            <a:r>
              <a:rPr lang="en" altLang="ko-KR" sz="3100" b="0" dirty="0" err="1"/>
              <a:t>Metathon</a:t>
            </a:r>
            <a:r>
              <a:rPr lang="en" altLang="ko-KR" sz="3100" b="0" dirty="0"/>
              <a:t> == Meta-analysis + Marathon</a:t>
            </a:r>
            <a:endParaRPr 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E9BA32-3764-4FC2-AAD5-E0DED9AC4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39253"/>
            <a:ext cx="9144000" cy="2252113"/>
          </a:xfrm>
        </p:spPr>
        <p:txBody>
          <a:bodyPr>
            <a:normAutofit/>
          </a:bodyPr>
          <a:lstStyle/>
          <a:p>
            <a:r>
              <a:rPr lang="en-US" sz="3200" b="1" dirty="0" err="1"/>
              <a:t>Youngjun</a:t>
            </a:r>
            <a:r>
              <a:rPr lang="en-US" sz="3200" b="1" dirty="0"/>
              <a:t> Na</a:t>
            </a:r>
          </a:p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https://github.com/youngjunna</a:t>
            </a:r>
            <a:endParaRPr lang="en-US" dirty="0"/>
          </a:p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ruminoreticulum@gmail.com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15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7971B5-0E5E-F644-9140-1CA7C4823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Materials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39D839-572E-BF4B-8C1B-8DEBC6586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kumimoji="1" lang="en-US" altLang="ko-KR" dirty="0"/>
              <a:t>Internet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PC / laptop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Printer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Snacks &amp; Drinks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Nametags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Books</a:t>
            </a:r>
          </a:p>
          <a:p>
            <a:pPr marL="457200" indent="-457200">
              <a:buAutoNum type="arabicPeriod"/>
            </a:pPr>
            <a:endParaRPr kumimoji="1" lang="en-US" altLang="ko-KR" dirty="0"/>
          </a:p>
          <a:p>
            <a:pPr marL="457200" indent="-457200">
              <a:buAutoNum type="arabicPeriod"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296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5F18CD-F726-F148-8AAE-360A03BFC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Paper Subject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B058F4-F18B-7442-9319-8901490FB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7301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FB5A7-BD00-A848-B3C2-EA6BE681E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Can you use ..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762D40-9AB0-D54F-A28A-91001E1E9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kumimoji="1" lang="en-US" altLang="ko-KR" dirty="0"/>
              <a:t>MS Word + </a:t>
            </a:r>
            <a:r>
              <a:rPr lang="en" altLang="ko-KR" dirty="0"/>
              <a:t>Track changes</a:t>
            </a:r>
            <a:br>
              <a:rPr kumimoji="1" lang="en-US" altLang="ko-KR" dirty="0"/>
            </a:br>
            <a:r>
              <a:rPr lang="en" altLang="ko-KR" sz="1800" dirty="0">
                <a:hlinkClick r:id="rId2"/>
              </a:rPr>
              <a:t>https://support.office.com/ko-kr/article/word%EC%9D%98-%EB%B3%80%EA%B2%BD-%EB%82%B4%EC%9A%A9-%EC%B6%94%EC%A0%81-197ba630-0f5f-4a8e-9a77-3712475e806a</a:t>
            </a:r>
            <a:endParaRPr kumimoji="1" lang="en-US" altLang="ko-KR" dirty="0"/>
          </a:p>
          <a:p>
            <a:pPr marL="457200" indent="-457200">
              <a:buAutoNum type="arabicPeriod"/>
            </a:pPr>
            <a:r>
              <a:rPr kumimoji="1" lang="en-US" altLang="ko-KR" dirty="0"/>
              <a:t>Google scholar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Google drive</a:t>
            </a:r>
          </a:p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kumimoji="1" lang="en-US" altLang="ko-KR" dirty="0"/>
              <a:t>Zotero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8355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10B55A-8A70-CC4B-8C62-1E5106CCF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Goal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23BA06-FC0B-9B45-BBE9-75685EB1C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ko-KR" dirty="0"/>
              <a:t>The goal of a </a:t>
            </a:r>
            <a:r>
              <a:rPr lang="en" altLang="ko-KR" dirty="0" err="1"/>
              <a:t>metathon</a:t>
            </a:r>
            <a:r>
              <a:rPr lang="en" altLang="ko-KR" dirty="0"/>
              <a:t> is to write the publishable meta-analysis paper by the end of the event (within 24 hours).</a:t>
            </a:r>
          </a:p>
          <a:p>
            <a:r>
              <a:rPr kumimoji="1" lang="en-US" altLang="ko-KR" dirty="0">
                <a:solidFill>
                  <a:srgbClr val="FF0000"/>
                </a:solidFill>
              </a:rPr>
              <a:t>24 hour == 1 Meta-analysis paper</a:t>
            </a:r>
          </a:p>
        </p:txBody>
      </p:sp>
    </p:spTree>
    <p:extLst>
      <p:ext uri="{BB962C8B-B14F-4D97-AF65-F5344CB8AC3E}">
        <p14:creationId xmlns:p14="http://schemas.microsoft.com/office/powerpoint/2010/main" val="4160447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9F76FF-0476-7D4D-9F45-D9596B4CB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Hackathon?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E55D3E-D1AF-6A4F-ACBB-6F5C49F59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ko-KR" dirty="0"/>
              <a:t>People power sparks great ideas!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02833D-B9C7-DD4E-8239-D055CD4EB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67706"/>
            <a:ext cx="5501146" cy="3092223"/>
          </a:xfrm>
          <a:prstGeom prst="rect">
            <a:avLst/>
          </a:prstGeom>
        </p:spPr>
      </p:pic>
      <p:pic>
        <p:nvPicPr>
          <p:cNvPr id="1026" name="Picture 2" descr="관련 이미지">
            <a:extLst>
              <a:ext uri="{FF2B5EF4-FFF2-40B4-BE49-F238E27FC236}">
                <a16:creationId xmlns:a16="http://schemas.microsoft.com/office/drawing/2014/main" id="{AD4D1DF2-C3C4-3043-97A4-2C4D691E2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840" y="2867706"/>
            <a:ext cx="4803960" cy="309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1912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65995F-D94A-E149-ACD2-3615FCEC4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Members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2397CC-0C40-214E-98D0-9ACF5B05B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b="1" dirty="0"/>
              <a:t>Chief: </a:t>
            </a:r>
            <a:r>
              <a:rPr kumimoji="1" lang="en-US" altLang="ko-KR" dirty="0"/>
              <a:t>Dr. </a:t>
            </a:r>
            <a:r>
              <a:rPr kumimoji="1" lang="en-US" altLang="ko-KR" dirty="0" err="1"/>
              <a:t>Youngjun</a:t>
            </a:r>
            <a:r>
              <a:rPr kumimoji="1" lang="en-US" altLang="ko-KR" dirty="0"/>
              <a:t> Na</a:t>
            </a:r>
          </a:p>
          <a:p>
            <a:r>
              <a:rPr kumimoji="1" lang="en-US" altLang="ko-KR" b="1" dirty="0"/>
              <a:t>Vice chief: </a:t>
            </a:r>
            <a:r>
              <a:rPr kumimoji="1" lang="en-US" altLang="ko-KR" dirty="0"/>
              <a:t>Dr. </a:t>
            </a:r>
            <a:r>
              <a:rPr kumimoji="1" lang="en-US" altLang="ko-KR" dirty="0" err="1"/>
              <a:t>Yongjun</a:t>
            </a:r>
            <a:r>
              <a:rPr kumimoji="1" lang="en-US" altLang="ko-KR" dirty="0"/>
              <a:t> Choi</a:t>
            </a:r>
          </a:p>
          <a:p>
            <a:r>
              <a:rPr kumimoji="1" lang="en-US" altLang="ko-KR" b="1" dirty="0"/>
              <a:t>Members: </a:t>
            </a:r>
            <a:r>
              <a:rPr kumimoji="1" lang="en-US" altLang="ko-KR" dirty="0"/>
              <a:t>?</a:t>
            </a:r>
          </a:p>
          <a:p>
            <a:r>
              <a:rPr kumimoji="1" lang="en-US" altLang="ko-KR" b="1" dirty="0"/>
              <a:t>Sponsor: </a:t>
            </a:r>
            <a:r>
              <a:rPr kumimoji="1" lang="en-US" altLang="ko-KR" dirty="0" err="1"/>
              <a:t>Sangrak</a:t>
            </a:r>
            <a:r>
              <a:rPr kumimoji="1" lang="en-US" altLang="ko-KR" dirty="0"/>
              <a:t> Lee; </a:t>
            </a:r>
            <a:r>
              <a:rPr kumimoji="1" lang="en-US" altLang="ko-KR" dirty="0" err="1"/>
              <a:t>Youngjun</a:t>
            </a:r>
            <a:r>
              <a:rPr kumimoji="1" lang="en-US" altLang="ko-KR" dirty="0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184473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6D869-CFB1-1041-B496-91FEB171C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Time and Location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DBCA9C-0704-C04E-BCBF-97B1BACC0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9656" cy="4351338"/>
          </a:xfrm>
        </p:spPr>
        <p:txBody>
          <a:bodyPr/>
          <a:lstStyle/>
          <a:p>
            <a:r>
              <a:rPr kumimoji="1" lang="en-US" altLang="ko-KR" dirty="0"/>
              <a:t>Start: 09:00 6th June 2019 </a:t>
            </a:r>
          </a:p>
          <a:p>
            <a:r>
              <a:rPr kumimoji="1" lang="en-US" altLang="ko-KR" dirty="0"/>
              <a:t>End: 09:00 7th June 2019 </a:t>
            </a:r>
          </a:p>
          <a:p>
            <a:r>
              <a:rPr kumimoji="1" lang="en-US" altLang="ko-KR" dirty="0"/>
              <a:t>204 Animal Sci. Building </a:t>
            </a:r>
            <a:r>
              <a:rPr kumimoji="1" lang="en-US" altLang="ko-KR" dirty="0" err="1"/>
              <a:t>Konkuk</a:t>
            </a:r>
            <a:r>
              <a:rPr kumimoji="1" lang="en-US" altLang="ko-KR" dirty="0"/>
              <a:t> University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E1DE0D-766B-E94E-A570-C6EE6226F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042" y="1690688"/>
            <a:ext cx="4463143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522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6BAA56-B4F7-7F4B-9AB6-3963DA7C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Target Journals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F2269B-5B27-124F-9DFB-B44085450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altLang="ko-KR" dirty="0">
                <a:hlinkClick r:id="rId2"/>
              </a:rPr>
              <a:t>https://jcr.clarivate.com/</a:t>
            </a:r>
            <a:endParaRPr kumimoji="1" lang="en-US" altLang="ko-KR" dirty="0"/>
          </a:p>
          <a:p>
            <a:pPr marL="457200" indent="-457200">
              <a:buAutoNum type="arabicPeriod"/>
            </a:pPr>
            <a:r>
              <a:rPr lang="en" altLang="ko-KR" dirty="0"/>
              <a:t>ASIAN-AUSTRALASIAN JOURNAL OF ANIMAL SCIENCES 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LIVESTOCK SCIENCE</a:t>
            </a:r>
          </a:p>
          <a:p>
            <a:pPr marL="457200" indent="-457200">
              <a:buAutoNum type="arabicPeriod"/>
            </a:pPr>
            <a:r>
              <a:rPr kumimoji="1" lang="en-US" altLang="ko-KR" dirty="0"/>
              <a:t>ANIMAL FEED SCIENCE AND TECHNOLOGY</a:t>
            </a:r>
          </a:p>
          <a:p>
            <a:pPr marL="457200" indent="-457200">
              <a:buAutoNum type="arabicPeriod"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5463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177B9-955C-AB46-9D0E-57408ECD1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Time table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CB0B80-3903-6E4E-8C01-50098A0FC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1" lang="en-US" altLang="ko-KR" b="1" dirty="0"/>
              <a:t>09:00-09:30</a:t>
            </a:r>
            <a:r>
              <a:rPr kumimoji="1" lang="ko-KR" altLang="en-US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Setting the PC, projector, snacks, and so on</a:t>
            </a:r>
          </a:p>
          <a:p>
            <a:pPr marL="0" indent="0">
              <a:buNone/>
            </a:pPr>
            <a:r>
              <a:rPr kumimoji="1" lang="en-US" altLang="ko-KR" b="1" dirty="0"/>
              <a:t>09:30-10:30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Opening /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Roadmap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structure of MA paper</a:t>
            </a:r>
          </a:p>
          <a:p>
            <a:pPr marL="0" indent="0">
              <a:buNone/>
            </a:pPr>
            <a:r>
              <a:rPr kumimoji="1" lang="en-US" altLang="ko-KR" b="1" dirty="0"/>
              <a:t>10:30-13:00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● </a:t>
            </a:r>
            <a:r>
              <a:rPr kumimoji="1" lang="en-US" altLang="ko-KR" dirty="0"/>
              <a:t>Data scraping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Introduction; Acknowledgement</a:t>
            </a:r>
          </a:p>
          <a:p>
            <a:pPr marL="0" indent="0">
              <a:buNone/>
            </a:pPr>
            <a:r>
              <a:rPr kumimoji="1" lang="en-US" altLang="ko-KR" b="1" dirty="0"/>
              <a:t>13:00-15:00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u="sng" dirty="0"/>
              <a:t>Break time</a:t>
            </a:r>
          </a:p>
          <a:p>
            <a:pPr marL="0" indent="0">
              <a:buNone/>
            </a:pPr>
            <a:r>
              <a:rPr kumimoji="1" lang="en-US" altLang="ko-KR" b="1" dirty="0"/>
              <a:t>15:00-18:00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● </a:t>
            </a:r>
            <a:r>
              <a:rPr kumimoji="1" lang="en-US" altLang="ko-KR" dirty="0"/>
              <a:t>Data scraping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Material &amp; methods</a:t>
            </a:r>
          </a:p>
          <a:p>
            <a:pPr marL="0" indent="0">
              <a:buNone/>
            </a:pPr>
            <a:r>
              <a:rPr kumimoji="1" lang="en-US" altLang="ko-KR" b="1" dirty="0"/>
              <a:t>18:00-20:00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● </a:t>
            </a:r>
            <a:r>
              <a:rPr kumimoji="1" lang="en-US" altLang="ko-KR" dirty="0"/>
              <a:t>Data analysis</a:t>
            </a:r>
          </a:p>
          <a:p>
            <a:pPr marL="0" indent="0">
              <a:buNone/>
            </a:pPr>
            <a:r>
              <a:rPr kumimoji="1" lang="en-US" altLang="ko-KR" b="1" dirty="0"/>
              <a:t>20:00-22:00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●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Discussion for following results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Results</a:t>
            </a:r>
          </a:p>
          <a:p>
            <a:pPr marL="0" indent="0">
              <a:buNone/>
            </a:pPr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E7779A-AB68-AD4F-BFEA-05721A76B805}"/>
              </a:ext>
            </a:extLst>
          </p:cNvPr>
          <p:cNvSpPr/>
          <p:nvPr/>
        </p:nvSpPr>
        <p:spPr>
          <a:xfrm>
            <a:off x="9856094" y="520074"/>
            <a:ext cx="171848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2000" dirty="0">
                <a:solidFill>
                  <a:srgbClr val="00B050"/>
                </a:solidFill>
              </a:rPr>
              <a:t>●</a:t>
            </a:r>
            <a:r>
              <a:rPr kumimoji="1" lang="en-US" altLang="ko-KR" sz="2000" dirty="0"/>
              <a:t> Data Work</a:t>
            </a:r>
          </a:p>
          <a:p>
            <a:r>
              <a:rPr kumimoji="1" lang="en-US" altLang="ko-KR" sz="2000" dirty="0">
                <a:solidFill>
                  <a:srgbClr val="FF0000"/>
                </a:solidFill>
              </a:rPr>
              <a:t>● </a:t>
            </a:r>
            <a:r>
              <a:rPr kumimoji="1" lang="en-US" altLang="ko-KR" sz="2000" dirty="0"/>
              <a:t>Paper Work</a:t>
            </a:r>
          </a:p>
          <a:p>
            <a:r>
              <a:rPr kumimoji="1" lang="en-US" altLang="ko-KR" sz="2000" dirty="0">
                <a:solidFill>
                  <a:srgbClr val="00B0F0"/>
                </a:solidFill>
              </a:rPr>
              <a:t>●</a:t>
            </a:r>
            <a:r>
              <a:rPr kumimoji="1" lang="en-US" altLang="ko-KR" sz="2000" dirty="0"/>
              <a:t> </a:t>
            </a:r>
            <a:r>
              <a:rPr kumimoji="1" lang="en-US" altLang="ko-KR" sz="2000" dirty="0" err="1"/>
              <a:t>ect</a:t>
            </a:r>
            <a:r>
              <a:rPr kumimoji="1"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2558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177B9-955C-AB46-9D0E-57408ECD1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Time table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CB0B80-3903-6E4E-8C01-50098A0FC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kumimoji="1" lang="en-US" altLang="ko-KR" b="1" dirty="0"/>
              <a:t>22:00-02:00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Discussion</a:t>
            </a:r>
          </a:p>
          <a:p>
            <a:pPr marL="0" indent="0">
              <a:buNone/>
            </a:pPr>
            <a:r>
              <a:rPr kumimoji="1" lang="en-US" altLang="ko-KR" b="1" dirty="0"/>
              <a:t>02:00-03:00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Literature Cited</a:t>
            </a:r>
          </a:p>
          <a:p>
            <a:pPr marL="0" indent="0">
              <a:buNone/>
            </a:pPr>
            <a:r>
              <a:rPr kumimoji="1" lang="en-US" altLang="ko-KR" b="1" dirty="0"/>
              <a:t>03:00-04:00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ABSTRACT</a:t>
            </a:r>
          </a:p>
          <a:p>
            <a:pPr marL="0" indent="0">
              <a:buNone/>
            </a:pPr>
            <a:r>
              <a:rPr kumimoji="1" lang="en-US" altLang="ko-KR" b="1" dirty="0"/>
              <a:t>04:00-05:00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Cover letter</a:t>
            </a:r>
            <a:endParaRPr kumimoji="1" lang="en-US" altLang="ko-KR" b="1" dirty="0"/>
          </a:p>
          <a:p>
            <a:pPr marL="0" indent="0">
              <a:buNone/>
            </a:pPr>
            <a:r>
              <a:rPr kumimoji="1" lang="en-US" altLang="ko-KR" b="1" dirty="0"/>
              <a:t>06:00-07:00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Prepare the presentation / </a:t>
            </a:r>
            <a:r>
              <a:rPr kumimoji="1" lang="en-US" altLang="ko-KR" dirty="0">
                <a:solidFill>
                  <a:srgbClr val="FF0000"/>
                </a:solidFill>
              </a:rPr>
              <a:t>● </a:t>
            </a:r>
            <a:r>
              <a:rPr kumimoji="1" lang="en-US" altLang="ko-KR" dirty="0"/>
              <a:t>Final Check</a:t>
            </a:r>
          </a:p>
          <a:p>
            <a:pPr marL="0" indent="0">
              <a:buNone/>
            </a:pPr>
            <a:r>
              <a:rPr kumimoji="1" lang="en-US" altLang="ko-KR" b="1" dirty="0"/>
              <a:t>07:00-08:00</a:t>
            </a:r>
            <a:r>
              <a:rPr kumimoji="1" lang="ko-KR" altLang="en-US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Prepare the presentation / </a:t>
            </a:r>
            <a:r>
              <a:rPr kumimoji="1" lang="en-US" altLang="ko-KR" dirty="0">
                <a:solidFill>
                  <a:srgbClr val="FF0000"/>
                </a:solidFill>
              </a:rPr>
              <a:t>●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/>
              <a:t>Submission OR translate service</a:t>
            </a:r>
          </a:p>
          <a:p>
            <a:pPr marL="0" indent="0">
              <a:buNone/>
            </a:pPr>
            <a:r>
              <a:rPr kumimoji="1" lang="en-US" altLang="ko-KR" b="1" dirty="0"/>
              <a:t>08:00-09:00</a:t>
            </a:r>
            <a:r>
              <a:rPr kumimoji="1" lang="ko-KR" altLang="en-US" dirty="0"/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Presentation / </a:t>
            </a:r>
            <a:r>
              <a:rPr kumimoji="1" lang="en-US" altLang="ko-KR" dirty="0">
                <a:solidFill>
                  <a:srgbClr val="00B0F0"/>
                </a:solidFill>
              </a:rPr>
              <a:t>● </a:t>
            </a:r>
            <a:r>
              <a:rPr kumimoji="1" lang="en-US" altLang="ko-KR" dirty="0"/>
              <a:t>Closing</a:t>
            </a:r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72C9DA4-8C11-9645-9FAC-D6D1F7492758}"/>
              </a:ext>
            </a:extLst>
          </p:cNvPr>
          <p:cNvSpPr/>
          <p:nvPr/>
        </p:nvSpPr>
        <p:spPr>
          <a:xfrm>
            <a:off x="9856094" y="520074"/>
            <a:ext cx="171848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2000" dirty="0">
                <a:solidFill>
                  <a:srgbClr val="00B050"/>
                </a:solidFill>
              </a:rPr>
              <a:t>●</a:t>
            </a:r>
            <a:r>
              <a:rPr kumimoji="1" lang="en-US" altLang="ko-KR" sz="2000" dirty="0"/>
              <a:t> Data Work</a:t>
            </a:r>
          </a:p>
          <a:p>
            <a:r>
              <a:rPr kumimoji="1" lang="en-US" altLang="ko-KR" sz="2000" dirty="0">
                <a:solidFill>
                  <a:srgbClr val="FF0000"/>
                </a:solidFill>
              </a:rPr>
              <a:t>● </a:t>
            </a:r>
            <a:r>
              <a:rPr kumimoji="1" lang="en-US" altLang="ko-KR" sz="2000" dirty="0"/>
              <a:t>Paper Work</a:t>
            </a:r>
          </a:p>
          <a:p>
            <a:r>
              <a:rPr kumimoji="1" lang="en-US" altLang="ko-KR" sz="2000" dirty="0">
                <a:solidFill>
                  <a:srgbClr val="00B0F0"/>
                </a:solidFill>
              </a:rPr>
              <a:t>●</a:t>
            </a:r>
            <a:r>
              <a:rPr kumimoji="1" lang="en-US" altLang="ko-KR" sz="2000" dirty="0"/>
              <a:t> </a:t>
            </a:r>
            <a:r>
              <a:rPr kumimoji="1" lang="en-US" altLang="ko-KR" sz="2000" dirty="0" err="1"/>
              <a:t>ect</a:t>
            </a:r>
            <a:r>
              <a:rPr kumimoji="1"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8897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9284A-18D8-3340-B4B3-DD8EBE16A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Team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D6A8C8-4DFD-2B45-A636-DAAB969E7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1. Command post: YN🏅</a:t>
            </a:r>
          </a:p>
          <a:p>
            <a:pPr marL="0" indent="0">
              <a:buNone/>
            </a:pPr>
            <a:r>
              <a:rPr kumimoji="1" lang="en-US" altLang="ko-KR" dirty="0"/>
              <a:t>2. Data team: ?? 🏅</a:t>
            </a:r>
          </a:p>
          <a:p>
            <a:pPr marL="0" indent="0">
              <a:buNone/>
            </a:pPr>
            <a:r>
              <a:rPr kumimoji="1" lang="en-US" altLang="ko-KR" dirty="0"/>
              <a:t>3. Paper team: YC 🏅</a:t>
            </a:r>
          </a:p>
          <a:p>
            <a:pPr marL="0" indent="0">
              <a:buNone/>
            </a:pPr>
            <a:r>
              <a:rPr kumimoji="1" lang="en-US" altLang="ko-KR" dirty="0"/>
              <a:t>4. Support team: ??🏅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7744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301</Words>
  <Application>Microsoft Macintosh PowerPoint</Application>
  <PresentationFormat>와이드스크린</PresentationFormat>
  <Paragraphs>64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테마</vt:lpstr>
      <vt:lpstr>Metathon! 🐮 💻 🏃 Metathon == Meta-analysis + Marathon</vt:lpstr>
      <vt:lpstr>Goal</vt:lpstr>
      <vt:lpstr>Hackathon?</vt:lpstr>
      <vt:lpstr>Members</vt:lpstr>
      <vt:lpstr>Time and Location</vt:lpstr>
      <vt:lpstr>Target Journals</vt:lpstr>
      <vt:lpstr>Time table</vt:lpstr>
      <vt:lpstr>Time table</vt:lpstr>
      <vt:lpstr>Team</vt:lpstr>
      <vt:lpstr>Materials</vt:lpstr>
      <vt:lpstr>Paper Subject</vt:lpstr>
      <vt:lpstr>Can you use 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with Animal science</dc:title>
  <dc:creator>ruminoreticulum@gmail.com</dc:creator>
  <cp:lastModifiedBy>ruminoreticulum@gmail.com</cp:lastModifiedBy>
  <cp:revision>42</cp:revision>
  <dcterms:created xsi:type="dcterms:W3CDTF">2018-07-13T05:47:41Z</dcterms:created>
  <dcterms:modified xsi:type="dcterms:W3CDTF">2019-05-28T05:57:06Z</dcterms:modified>
</cp:coreProperties>
</file>